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90" r:id="rId3"/>
    <p:sldId id="491" r:id="rId4"/>
    <p:sldId id="492" r:id="rId5"/>
    <p:sldId id="493" r:id="rId6"/>
    <p:sldId id="487" r:id="rId7"/>
    <p:sldId id="4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c8451c26-5d39-486b-bac5-cf09eafec3bd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41" y="1336629"/>
            <a:ext cx="4449825" cy="3867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600" dirty="0" err="1"/>
              <a:t>Holidays</a:t>
            </a:r>
            <a:br>
              <a:rPr lang="en-US" sz="2800" dirty="0"/>
            </a:br>
            <a:br>
              <a:rPr lang="en-US" sz="2800" dirty="0"/>
            </a:br>
            <a:endParaRPr lang="hr-HR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39895" y="132736"/>
            <a:ext cx="4467571" cy="83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896" y="995618"/>
            <a:ext cx="4467570" cy="58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55940DD-1E01-6863-FE49-87A69BEA4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02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E8CB2D6-F0F9-0713-C227-D168B24B6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2922"/>
            <a:ext cx="12192000" cy="29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998410C-064A-306E-D732-999C8B9FE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90" y="0"/>
            <a:ext cx="8366760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0184F12-1A1E-E65F-AAAD-50E905434F29}"/>
              </a:ext>
            </a:extLst>
          </p:cNvPr>
          <p:cNvSpPr txBox="1"/>
          <p:nvPr/>
        </p:nvSpPr>
        <p:spPr>
          <a:xfrm>
            <a:off x="3151766" y="2178998"/>
            <a:ext cx="1031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chemeClr val="accent2">
                    <a:lumMod val="75000"/>
                  </a:schemeClr>
                </a:solidFill>
              </a:rPr>
              <a:t>love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414EF0C-F671-80AB-567C-81A42AFEA91B}"/>
              </a:ext>
            </a:extLst>
          </p:cNvPr>
          <p:cNvSpPr txBox="1"/>
          <p:nvPr/>
        </p:nvSpPr>
        <p:spPr>
          <a:xfrm>
            <a:off x="3372261" y="2876146"/>
            <a:ext cx="1031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chemeClr val="accent2">
                    <a:lumMod val="75000"/>
                  </a:schemeClr>
                </a:solidFill>
              </a:rPr>
              <a:t>Cupid</a:t>
            </a:r>
            <a:endParaRPr lang="hr-HR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95AF440-8DEB-22B4-AACA-BB8DEBF9FDBA}"/>
              </a:ext>
            </a:extLst>
          </p:cNvPr>
          <p:cNvSpPr txBox="1"/>
          <p:nvPr/>
        </p:nvSpPr>
        <p:spPr>
          <a:xfrm>
            <a:off x="7039581" y="2863172"/>
            <a:ext cx="1140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chemeClr val="accent2">
                    <a:lumMod val="75000"/>
                  </a:schemeClr>
                </a:solidFill>
              </a:rPr>
              <a:t>arrow</a:t>
            </a:r>
            <a:endParaRPr lang="hr-HR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56BC3B3-BDD2-F8D0-4D9C-6C30BC31725C}"/>
              </a:ext>
            </a:extLst>
          </p:cNvPr>
          <p:cNvSpPr txBox="1"/>
          <p:nvPr/>
        </p:nvSpPr>
        <p:spPr>
          <a:xfrm>
            <a:off x="4403394" y="4116914"/>
            <a:ext cx="1861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chemeClr val="accent2">
                    <a:lumMod val="75000"/>
                  </a:schemeClr>
                </a:solidFill>
              </a:rPr>
              <a:t>chocolates</a:t>
            </a:r>
            <a:endParaRPr lang="hr-HR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7FCD04E-1042-21B7-9292-3548E1C0944A}"/>
              </a:ext>
            </a:extLst>
          </p:cNvPr>
          <p:cNvSpPr txBox="1"/>
          <p:nvPr/>
        </p:nvSpPr>
        <p:spPr>
          <a:xfrm>
            <a:off x="7568119" y="4179652"/>
            <a:ext cx="1140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chemeClr val="accent2">
                    <a:lumMod val="75000"/>
                  </a:schemeClr>
                </a:solidFill>
              </a:rPr>
              <a:t>rose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3CA75F2-F71F-413C-CA97-29B8462A9FFA}"/>
              </a:ext>
            </a:extLst>
          </p:cNvPr>
          <p:cNvSpPr txBox="1"/>
          <p:nvPr/>
        </p:nvSpPr>
        <p:spPr>
          <a:xfrm>
            <a:off x="7227651" y="4870314"/>
            <a:ext cx="1247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chemeClr val="accent2">
                    <a:lumMod val="75000"/>
                  </a:schemeClr>
                </a:solidFill>
              </a:rPr>
              <a:t>card</a:t>
            </a:r>
            <a:endParaRPr lang="hr-HR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2F2B5E4-2287-5D83-367E-57288DCE1CB6}"/>
              </a:ext>
            </a:extLst>
          </p:cNvPr>
          <p:cNvSpPr txBox="1"/>
          <p:nvPr/>
        </p:nvSpPr>
        <p:spPr>
          <a:xfrm>
            <a:off x="4306114" y="5562999"/>
            <a:ext cx="1192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chemeClr val="accent2">
                    <a:lumMod val="75000"/>
                  </a:schemeClr>
                </a:solidFill>
              </a:rPr>
              <a:t>date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45E11A3-403D-92C2-4ECD-CD1BBE2FAE35}"/>
              </a:ext>
            </a:extLst>
          </p:cNvPr>
          <p:cNvSpPr txBox="1"/>
          <p:nvPr/>
        </p:nvSpPr>
        <p:spPr>
          <a:xfrm>
            <a:off x="6834250" y="6256105"/>
            <a:ext cx="733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chemeClr val="accent2">
                    <a:lumMod val="75000"/>
                  </a:schemeClr>
                </a:solidFill>
              </a:rPr>
              <a:t>kiss</a:t>
            </a:r>
            <a:endParaRPr lang="hr-HR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1D36BFD-97BB-94D9-5B06-5D73BC89A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662"/>
            <a:ext cx="4058216" cy="365534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5CA12DA-D48F-740F-981C-C733D5D89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71"/>
            <a:ext cx="4058216" cy="82879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618B91E-005D-4B89-1C37-4868DFFC0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216" y="434186"/>
            <a:ext cx="8082237" cy="252053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6D27535-8A8F-8741-DF3C-76D83D8EA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216" y="2926585"/>
            <a:ext cx="7801772" cy="22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04347D8-D6B9-D9FB-0893-396D6A48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76" y="1354822"/>
            <a:ext cx="3343202" cy="3251263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2EA912-E8A3-E2EA-4F89-DBB61A62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146" y="1715030"/>
            <a:ext cx="4520925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5F44BFA-6CD7-3598-20D3-8CE56BAB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0" y="297180"/>
            <a:ext cx="3162300" cy="60121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310C599-15F1-BD56-EF2B-200530F55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552" y="83399"/>
            <a:ext cx="4248806" cy="6858000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A9B48808-7444-1F31-3F1E-1C49CA8E3B4B}"/>
              </a:ext>
            </a:extLst>
          </p:cNvPr>
          <p:cNvSpPr/>
          <p:nvPr/>
        </p:nvSpPr>
        <p:spPr>
          <a:xfrm>
            <a:off x="5589846" y="96238"/>
            <a:ext cx="360218" cy="16625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CUPID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59EABC80-3C33-0439-A5E6-9A212FBFCBEA}"/>
              </a:ext>
            </a:extLst>
          </p:cNvPr>
          <p:cNvSpPr/>
          <p:nvPr/>
        </p:nvSpPr>
        <p:spPr>
          <a:xfrm>
            <a:off x="6359046" y="1303290"/>
            <a:ext cx="304689" cy="3715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r-HR" sz="2000" dirty="0">
                <a:solidFill>
                  <a:schemeClr val="tx1"/>
                </a:solidFill>
              </a:rPr>
              <a:t>ST</a:t>
            </a:r>
          </a:p>
          <a:p>
            <a:pPr algn="ctr">
              <a:spcAft>
                <a:spcPts val="600"/>
              </a:spcAft>
            </a:pPr>
            <a:r>
              <a:rPr lang="hr-HR" sz="2000" dirty="0">
                <a:solidFill>
                  <a:schemeClr val="tx1"/>
                </a:solidFill>
              </a:rPr>
              <a:t>VAL</a:t>
            </a:r>
          </a:p>
          <a:p>
            <a:pPr algn="ctr">
              <a:spcAft>
                <a:spcPts val="600"/>
              </a:spcAft>
            </a:pPr>
            <a:r>
              <a:rPr lang="hr-HR" sz="2000" dirty="0">
                <a:solidFill>
                  <a:schemeClr val="tx1"/>
                </a:solidFill>
              </a:rPr>
              <a:t>E</a:t>
            </a:r>
          </a:p>
          <a:p>
            <a:pPr algn="ctr">
              <a:spcAft>
                <a:spcPts val="600"/>
              </a:spcAft>
            </a:pPr>
            <a:r>
              <a:rPr lang="hr-HR" sz="2000" dirty="0">
                <a:solidFill>
                  <a:schemeClr val="tx1"/>
                </a:solidFill>
              </a:rPr>
              <a:t>N</a:t>
            </a:r>
          </a:p>
          <a:p>
            <a:pPr algn="ctr">
              <a:spcAft>
                <a:spcPts val="600"/>
              </a:spcAft>
            </a:pPr>
            <a:r>
              <a:rPr lang="hr-HR" sz="2000" dirty="0">
                <a:solidFill>
                  <a:schemeClr val="tx1"/>
                </a:solidFill>
              </a:rPr>
              <a:t>TIN</a:t>
            </a:r>
          </a:p>
          <a:p>
            <a:pPr algn="ctr">
              <a:spcAft>
                <a:spcPts val="600"/>
              </a:spcAft>
            </a:pPr>
            <a:r>
              <a:rPr lang="hr-HR" sz="2000" dirty="0">
                <a:solidFill>
                  <a:schemeClr val="tx1"/>
                </a:solidFill>
              </a:rPr>
              <a:t>E</a:t>
            </a:r>
          </a:p>
          <a:p>
            <a:pPr algn="ct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C10A46FE-B9CF-B8D9-7AD8-2CEDF83D63D2}"/>
              </a:ext>
            </a:extLst>
          </p:cNvPr>
          <p:cNvSpPr/>
          <p:nvPr/>
        </p:nvSpPr>
        <p:spPr>
          <a:xfrm>
            <a:off x="6005886" y="1444595"/>
            <a:ext cx="386450" cy="21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95A411E-71E3-E382-2DF5-6127FF1521C6}"/>
              </a:ext>
            </a:extLst>
          </p:cNvPr>
          <p:cNvSpPr/>
          <p:nvPr/>
        </p:nvSpPr>
        <p:spPr>
          <a:xfrm>
            <a:off x="4073238" y="1662545"/>
            <a:ext cx="409018" cy="21058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P R I E S T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7D662508-30EE-0B48-F0DF-936DFC629305}"/>
              </a:ext>
            </a:extLst>
          </p:cNvPr>
          <p:cNvSpPr/>
          <p:nvPr/>
        </p:nvSpPr>
        <p:spPr>
          <a:xfrm>
            <a:off x="5131101" y="1662545"/>
            <a:ext cx="360218" cy="2923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F</a:t>
            </a:r>
          </a:p>
          <a:p>
            <a:pPr algn="ctr"/>
            <a:r>
              <a:rPr lang="hr-HR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hr-HR" sz="2000" dirty="0">
                <a:solidFill>
                  <a:schemeClr val="tx1"/>
                </a:solidFill>
              </a:rPr>
              <a:t>B R U A R Y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D11B24E9-E156-46B9-72C4-09702A91D7F5}"/>
              </a:ext>
            </a:extLst>
          </p:cNvPr>
          <p:cNvSpPr/>
          <p:nvPr/>
        </p:nvSpPr>
        <p:spPr>
          <a:xfrm>
            <a:off x="4447545" y="2433875"/>
            <a:ext cx="1076803" cy="2770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O   S   E</a:t>
            </a:r>
          </a:p>
          <a:p>
            <a:pPr algn="ctr"/>
            <a:endParaRPr lang="hr-HR" sz="2000" dirty="0">
              <a:solidFill>
                <a:schemeClr val="tx1"/>
              </a:solidFill>
            </a:endParaRPr>
          </a:p>
          <a:p>
            <a:pPr algn="ctr"/>
            <a:r>
              <a:rPr lang="hr-HR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D2999AAC-F9E5-6768-143E-4F5739D7250A}"/>
              </a:ext>
            </a:extLst>
          </p:cNvPr>
          <p:cNvSpPr/>
          <p:nvPr/>
        </p:nvSpPr>
        <p:spPr>
          <a:xfrm>
            <a:off x="5214169" y="2731505"/>
            <a:ext cx="1389109" cy="429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O    M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E0276E3F-7DFB-1713-1DCB-3325C8277652}"/>
              </a:ext>
            </a:extLst>
          </p:cNvPr>
          <p:cNvSpPr/>
          <p:nvPr/>
        </p:nvSpPr>
        <p:spPr>
          <a:xfrm>
            <a:off x="4412590" y="3719951"/>
            <a:ext cx="409018" cy="31380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hr-HR" sz="2000" dirty="0">
                <a:solidFill>
                  <a:schemeClr val="tx1"/>
                </a:solidFill>
              </a:rPr>
              <a:t>HOCOLATE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B5F89A8F-800C-23A9-28B6-32E757876367}"/>
              </a:ext>
            </a:extLst>
          </p:cNvPr>
          <p:cNvSpPr/>
          <p:nvPr/>
        </p:nvSpPr>
        <p:spPr>
          <a:xfrm>
            <a:off x="4052956" y="5416906"/>
            <a:ext cx="3073780" cy="429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C          A   U   D     I     U     S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FFE0FE22-83F7-7EEC-5BB5-5BC8427DCF47}"/>
              </a:ext>
            </a:extLst>
          </p:cNvPr>
          <p:cNvSpPr/>
          <p:nvPr/>
        </p:nvSpPr>
        <p:spPr>
          <a:xfrm>
            <a:off x="5950375" y="4419598"/>
            <a:ext cx="1485589" cy="3325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17A0ACB6-55F8-6CCC-0E7C-98C4617C0541}"/>
              </a:ext>
            </a:extLst>
          </p:cNvPr>
          <p:cNvSpPr/>
          <p:nvPr/>
        </p:nvSpPr>
        <p:spPr>
          <a:xfrm>
            <a:off x="7435964" y="3417694"/>
            <a:ext cx="360218" cy="17986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D E A T H</a:t>
            </a: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AD03803D-4921-E4DB-82A6-2BA67A0ECBB6}"/>
              </a:ext>
            </a:extLst>
          </p:cNvPr>
          <p:cNvSpPr/>
          <p:nvPr/>
        </p:nvSpPr>
        <p:spPr>
          <a:xfrm>
            <a:off x="4854637" y="3747658"/>
            <a:ext cx="1107817" cy="2770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A         D</a:t>
            </a:r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75DF6F42-2696-155D-DB99-0C1EA1282D95}"/>
              </a:ext>
            </a:extLst>
          </p:cNvPr>
          <p:cNvSpPr/>
          <p:nvPr/>
        </p:nvSpPr>
        <p:spPr>
          <a:xfrm>
            <a:off x="6631938" y="1449790"/>
            <a:ext cx="386450" cy="21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E64D6C9D-A5D7-79A3-BABF-AA57F8A19E73}"/>
              </a:ext>
            </a:extLst>
          </p:cNvPr>
          <p:cNvSpPr txBox="1"/>
          <p:nvPr/>
        </p:nvSpPr>
        <p:spPr>
          <a:xfrm>
            <a:off x="428625" y="1662545"/>
            <a:ext cx="742950" cy="1328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A8525881-8408-133A-5EC4-786E5B74E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580" y="2095624"/>
            <a:ext cx="729746" cy="676502"/>
          </a:xfrm>
          <a:prstGeom prst="rect">
            <a:avLst/>
          </a:prstGeom>
        </p:spPr>
      </p:pic>
      <p:sp>
        <p:nvSpPr>
          <p:cNvPr id="4" name="Pravokutnik: zaobljeni kutovi 13">
            <a:extLst>
              <a:ext uri="{FF2B5EF4-FFF2-40B4-BE49-F238E27FC236}">
                <a16:creationId xmlns:a16="http://schemas.microsoft.com/office/drawing/2014/main" id="{DF500164-D7E1-ECD4-7BA6-820F6C460D18}"/>
              </a:ext>
            </a:extLst>
          </p:cNvPr>
          <p:cNvSpPr/>
          <p:nvPr/>
        </p:nvSpPr>
        <p:spPr>
          <a:xfrm>
            <a:off x="5163793" y="4393523"/>
            <a:ext cx="3073780" cy="429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H           A  R</a:t>
            </a:r>
          </a:p>
        </p:txBody>
      </p:sp>
      <p:pic>
        <p:nvPicPr>
          <p:cNvPr id="13" name="Slika 2">
            <a:extLst>
              <a:ext uri="{FF2B5EF4-FFF2-40B4-BE49-F238E27FC236}">
                <a16:creationId xmlns:a16="http://schemas.microsoft.com/office/drawing/2014/main" id="{62D12EB3-C4EB-456C-064E-847A6AAE5A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93" b="25278"/>
          <a:stretch/>
        </p:blipFill>
        <p:spPr>
          <a:xfrm>
            <a:off x="194741" y="2946251"/>
            <a:ext cx="3596263" cy="20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2">
            <a:extLst>
              <a:ext uri="{FF2B5EF4-FFF2-40B4-BE49-F238E27FC236}">
                <a16:creationId xmlns:a16="http://schemas.microsoft.com/office/drawing/2014/main" id="{162C6F96-42ED-5853-5898-3B6CE7FA21C0}"/>
              </a:ext>
            </a:extLst>
          </p:cNvPr>
          <p:cNvSpPr txBox="1"/>
          <p:nvPr/>
        </p:nvSpPr>
        <p:spPr>
          <a:xfrm>
            <a:off x="5661614" y="2975887"/>
            <a:ext cx="457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Extra pages -Holidays | Way to go 3 (e-sfera.hr)</a:t>
            </a:r>
            <a:r>
              <a:rPr lang="hr-HR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38C9A-78E6-3C3D-FF30-B04D589BC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42" t="20306" r="26314"/>
          <a:stretch/>
        </p:blipFill>
        <p:spPr>
          <a:xfrm>
            <a:off x="528506" y="478174"/>
            <a:ext cx="4832060" cy="52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73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Holidays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217</cp:revision>
  <dcterms:created xsi:type="dcterms:W3CDTF">2021-09-01T06:25:32Z</dcterms:created>
  <dcterms:modified xsi:type="dcterms:W3CDTF">2023-02-21T13:44:05Z</dcterms:modified>
</cp:coreProperties>
</file>